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72" r:id="rId2"/>
    <p:sldId id="256" r:id="rId3"/>
    <p:sldId id="257" r:id="rId4"/>
    <p:sldId id="258" r:id="rId5"/>
    <p:sldId id="274" r:id="rId6"/>
    <p:sldId id="259" r:id="rId7"/>
    <p:sldId id="260" r:id="rId8"/>
    <p:sldId id="261" r:id="rId9"/>
    <p:sldId id="269" r:id="rId10"/>
    <p:sldId id="270" r:id="rId11"/>
    <p:sldId id="262" r:id="rId12"/>
    <p:sldId id="263" r:id="rId13"/>
    <p:sldId id="264" r:id="rId14"/>
    <p:sldId id="265" r:id="rId15"/>
    <p:sldId id="266" r:id="rId16"/>
    <p:sldId id="275" r:id="rId17"/>
    <p:sldId id="276" r:id="rId18"/>
    <p:sldId id="271" r:id="rId19"/>
    <p:sldId id="273" r:id="rId20"/>
    <p:sldId id="268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983"/>
    <a:srgbClr val="F9A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4" autoAdjust="0"/>
  </p:normalViewPr>
  <p:slideViewPr>
    <p:cSldViewPr snapToGrid="0">
      <p:cViewPr varScale="1">
        <p:scale>
          <a:sx n="63" d="100"/>
          <a:sy n="63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B00BC-87C7-474A-823A-7079DB1253A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3FC1ABB-7CD7-41DB-8948-32C8DA79A8B6}">
      <dgm:prSet phldrT="[Text]" custT="1"/>
      <dgm:spPr/>
      <dgm:t>
        <a:bodyPr/>
        <a:lstStyle/>
        <a:p>
          <a:r>
            <a:rPr lang="de-CH" sz="3200" dirty="0"/>
            <a:t>Stufenleitung</a:t>
          </a:r>
        </a:p>
      </dgm:t>
    </dgm:pt>
    <dgm:pt modelId="{221B37DB-8310-47B0-8038-FB4C637CD25A}" type="parTrans" cxnId="{C3AB7EBD-5117-4D24-99A4-7FE536B0A446}">
      <dgm:prSet/>
      <dgm:spPr/>
      <dgm:t>
        <a:bodyPr/>
        <a:lstStyle/>
        <a:p>
          <a:endParaRPr lang="de-CH"/>
        </a:p>
      </dgm:t>
    </dgm:pt>
    <dgm:pt modelId="{A7839501-50F7-4761-B1D7-3481E2C7875E}" type="sibTrans" cxnId="{C3AB7EBD-5117-4D24-99A4-7FE536B0A446}">
      <dgm:prSet/>
      <dgm:spPr/>
      <dgm:t>
        <a:bodyPr/>
        <a:lstStyle/>
        <a:p>
          <a:endParaRPr lang="de-CH"/>
        </a:p>
      </dgm:t>
    </dgm:pt>
    <dgm:pt modelId="{5CF5FBC0-D51D-489B-A602-20823911339F}">
      <dgm:prSet custT="1"/>
      <dgm:spPr/>
      <dgm:t>
        <a:bodyPr/>
        <a:lstStyle/>
        <a:p>
          <a:r>
            <a:rPr lang="de-CH" sz="3200" dirty="0"/>
            <a:t>Abteilungsleitung</a:t>
          </a:r>
        </a:p>
      </dgm:t>
    </dgm:pt>
    <dgm:pt modelId="{239013E9-098E-4423-873C-C439AAE5E11F}" type="parTrans" cxnId="{1FA3D44D-EEEA-42DC-969B-07EB8589E5F2}">
      <dgm:prSet/>
      <dgm:spPr/>
      <dgm:t>
        <a:bodyPr/>
        <a:lstStyle/>
        <a:p>
          <a:endParaRPr lang="de-CH"/>
        </a:p>
      </dgm:t>
    </dgm:pt>
    <dgm:pt modelId="{0DE74D9A-C092-4D90-A4C6-D03357135142}" type="sibTrans" cxnId="{1FA3D44D-EEEA-42DC-969B-07EB8589E5F2}">
      <dgm:prSet/>
      <dgm:spPr/>
      <dgm:t>
        <a:bodyPr/>
        <a:lstStyle/>
        <a:p>
          <a:endParaRPr lang="de-CH"/>
        </a:p>
      </dgm:t>
    </dgm:pt>
    <dgm:pt modelId="{B53B00F0-0337-4DE6-842E-B7CB73876737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de-CH" sz="3200" dirty="0" err="1"/>
            <a:t>Aarewachtrat</a:t>
          </a:r>
          <a:endParaRPr lang="de-CH" sz="3200" dirty="0"/>
        </a:p>
      </dgm:t>
    </dgm:pt>
    <dgm:pt modelId="{F385918E-EED5-4858-9239-680A326FEEFF}" type="sibTrans" cxnId="{09B73B3C-A017-40F8-8068-2C42ABCF0ABA}">
      <dgm:prSet/>
      <dgm:spPr/>
      <dgm:t>
        <a:bodyPr/>
        <a:lstStyle/>
        <a:p>
          <a:endParaRPr lang="de-CH"/>
        </a:p>
      </dgm:t>
    </dgm:pt>
    <dgm:pt modelId="{B72A6074-727B-435D-9F2B-491FC44E4807}" type="parTrans" cxnId="{09B73B3C-A017-40F8-8068-2C42ABCF0ABA}">
      <dgm:prSet/>
      <dgm:spPr/>
      <dgm:t>
        <a:bodyPr/>
        <a:lstStyle/>
        <a:p>
          <a:endParaRPr lang="de-CH"/>
        </a:p>
      </dgm:t>
    </dgm:pt>
    <dgm:pt modelId="{7E72FE9D-011F-4D92-AECD-87CB30E97E75}">
      <dgm:prSet/>
      <dgm:spPr/>
      <dgm:t>
        <a:bodyPr/>
        <a:lstStyle/>
        <a:p>
          <a:pPr algn="l">
            <a:lnSpc>
              <a:spcPct val="90000"/>
            </a:lnSpc>
          </a:pPr>
          <a:endParaRPr lang="de-CH" sz="800"/>
        </a:p>
      </dgm:t>
    </dgm:pt>
    <dgm:pt modelId="{347A774C-7B0B-4735-820A-39CC693672F5}" type="sibTrans" cxnId="{31C9DDC0-C1B9-478A-AC1B-532E08B30579}">
      <dgm:prSet/>
      <dgm:spPr/>
      <dgm:t>
        <a:bodyPr/>
        <a:lstStyle/>
        <a:p>
          <a:endParaRPr lang="de-CH"/>
        </a:p>
      </dgm:t>
    </dgm:pt>
    <dgm:pt modelId="{8BC878CD-432B-4843-A3AE-B774D6642D19}" type="parTrans" cxnId="{31C9DDC0-C1B9-478A-AC1B-532E08B30579}">
      <dgm:prSet/>
      <dgm:spPr/>
      <dgm:t>
        <a:bodyPr/>
        <a:lstStyle/>
        <a:p>
          <a:endParaRPr lang="de-CH"/>
        </a:p>
      </dgm:t>
    </dgm:pt>
    <dgm:pt modelId="{7781F4BB-8E4B-4D9F-A7FE-EC873FF450E1}">
      <dgm:prSet/>
      <dgm:spPr/>
      <dgm:t>
        <a:bodyPr/>
        <a:lstStyle/>
        <a:p>
          <a:pPr algn="l">
            <a:lnSpc>
              <a:spcPct val="90000"/>
            </a:lnSpc>
          </a:pPr>
          <a:endParaRPr lang="de-CH" sz="800"/>
        </a:p>
      </dgm:t>
    </dgm:pt>
    <dgm:pt modelId="{F9706F29-8FD5-4E1E-81D0-A7228DE9DE38}" type="sibTrans" cxnId="{38876415-3B03-441E-8DA5-34CE05B06C03}">
      <dgm:prSet/>
      <dgm:spPr/>
      <dgm:t>
        <a:bodyPr/>
        <a:lstStyle/>
        <a:p>
          <a:endParaRPr lang="de-CH"/>
        </a:p>
      </dgm:t>
    </dgm:pt>
    <dgm:pt modelId="{D2730667-D2BD-4C46-B6ED-64AC52CDE09B}" type="parTrans" cxnId="{38876415-3B03-441E-8DA5-34CE05B06C03}">
      <dgm:prSet/>
      <dgm:spPr/>
      <dgm:t>
        <a:bodyPr/>
        <a:lstStyle/>
        <a:p>
          <a:endParaRPr lang="de-CH"/>
        </a:p>
      </dgm:t>
    </dgm:pt>
    <dgm:pt modelId="{A6F78DCE-3AAD-48E5-9534-ED0AC65A68B4}">
      <dgm:prSet phldrT="[Text]" custT="1"/>
      <dgm:spPr/>
      <dgm:t>
        <a:bodyPr/>
        <a:lstStyle/>
        <a:p>
          <a:r>
            <a:rPr lang="de-CH" sz="3200" dirty="0"/>
            <a:t>Abteilungsrat</a:t>
          </a:r>
        </a:p>
      </dgm:t>
    </dgm:pt>
    <dgm:pt modelId="{2DAECCC3-E42F-4768-8F2B-65CBB01A8375}" type="sibTrans" cxnId="{E26A17E9-6F81-45D8-A2D8-53B38D4036CA}">
      <dgm:prSet/>
      <dgm:spPr/>
      <dgm:t>
        <a:bodyPr/>
        <a:lstStyle/>
        <a:p>
          <a:endParaRPr lang="de-CH"/>
        </a:p>
      </dgm:t>
    </dgm:pt>
    <dgm:pt modelId="{67026FEA-F6AE-44EF-A51D-9624D4217719}" type="parTrans" cxnId="{E26A17E9-6F81-45D8-A2D8-53B38D4036CA}">
      <dgm:prSet/>
      <dgm:spPr/>
      <dgm:t>
        <a:bodyPr/>
        <a:lstStyle/>
        <a:p>
          <a:endParaRPr lang="de-CH"/>
        </a:p>
      </dgm:t>
    </dgm:pt>
    <dgm:pt modelId="{4CDDE25F-43C6-4078-BFDB-75732C01E56A}" type="pres">
      <dgm:prSet presAssocID="{0E8B00BC-87C7-474A-823A-7079DB1253A9}" presName="linearFlow" presStyleCnt="0">
        <dgm:presLayoutVars>
          <dgm:dir/>
          <dgm:resizeHandles val="exact"/>
        </dgm:presLayoutVars>
      </dgm:prSet>
      <dgm:spPr/>
    </dgm:pt>
    <dgm:pt modelId="{C2639458-F013-4792-AC8E-54B759148758}" type="pres">
      <dgm:prSet presAssocID="{A6F78DCE-3AAD-48E5-9534-ED0AC65A68B4}" presName="composite" presStyleCnt="0"/>
      <dgm:spPr/>
    </dgm:pt>
    <dgm:pt modelId="{5A536FDA-6F7E-48AB-AD87-029EDEC1A4B5}" type="pres">
      <dgm:prSet presAssocID="{A6F78DCE-3AAD-48E5-9534-ED0AC65A68B4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6E55F1-B7EC-40FB-9548-634021ED9046}" type="pres">
      <dgm:prSet presAssocID="{A6F78DCE-3AAD-48E5-9534-ED0AC65A68B4}" presName="txShp" presStyleLbl="node1" presStyleIdx="0" presStyleCnt="4">
        <dgm:presLayoutVars>
          <dgm:bulletEnabled val="1"/>
        </dgm:presLayoutVars>
      </dgm:prSet>
      <dgm:spPr/>
    </dgm:pt>
    <dgm:pt modelId="{9663F707-128E-4A65-93F1-18A815B46D5E}" type="pres">
      <dgm:prSet presAssocID="{2DAECCC3-E42F-4768-8F2B-65CBB01A8375}" presName="spacing" presStyleCnt="0"/>
      <dgm:spPr/>
    </dgm:pt>
    <dgm:pt modelId="{254B7056-13FC-4739-8256-AFF107F1B2C8}" type="pres">
      <dgm:prSet presAssocID="{B53B00F0-0337-4DE6-842E-B7CB73876737}" presName="composite" presStyleCnt="0"/>
      <dgm:spPr/>
    </dgm:pt>
    <dgm:pt modelId="{B4915D5C-31DD-41B7-88E5-346970922AB5}" type="pres">
      <dgm:prSet presAssocID="{B53B00F0-0337-4DE6-842E-B7CB73876737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9347FD7-1A94-43F5-B9B2-33A59A36B8EB}" type="pres">
      <dgm:prSet presAssocID="{B53B00F0-0337-4DE6-842E-B7CB73876737}" presName="txShp" presStyleLbl="node1" presStyleIdx="1" presStyleCnt="4">
        <dgm:presLayoutVars>
          <dgm:bulletEnabled val="1"/>
        </dgm:presLayoutVars>
      </dgm:prSet>
      <dgm:spPr/>
    </dgm:pt>
    <dgm:pt modelId="{4CAD5A8D-3D35-48DB-9FBB-15336FF8CF65}" type="pres">
      <dgm:prSet presAssocID="{F385918E-EED5-4858-9239-680A326FEEFF}" presName="spacing" presStyleCnt="0"/>
      <dgm:spPr/>
    </dgm:pt>
    <dgm:pt modelId="{D7332B6C-721E-4A9B-84F3-3282FE8495C0}" type="pres">
      <dgm:prSet presAssocID="{5CF5FBC0-D51D-489B-A602-20823911339F}" presName="composite" presStyleCnt="0"/>
      <dgm:spPr/>
    </dgm:pt>
    <dgm:pt modelId="{98B01F7A-8E71-4D19-A51C-6CD914C0CE61}" type="pres">
      <dgm:prSet presAssocID="{5CF5FBC0-D51D-489B-A602-20823911339F}" presName="imgShp" presStyleLbl="fgImgPlace1" presStyleIdx="2" presStyleCnt="4" custLinFactNeighborX="2415" custLinFactNeighborY="-36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864EF55-9937-4F3E-81DE-8262F58BA887}" type="pres">
      <dgm:prSet presAssocID="{5CF5FBC0-D51D-489B-A602-20823911339F}" presName="txShp" presStyleLbl="node1" presStyleIdx="2" presStyleCnt="4">
        <dgm:presLayoutVars>
          <dgm:bulletEnabled val="1"/>
        </dgm:presLayoutVars>
      </dgm:prSet>
      <dgm:spPr/>
    </dgm:pt>
    <dgm:pt modelId="{7B887D85-E670-4090-B482-4B0E0A400BCC}" type="pres">
      <dgm:prSet presAssocID="{0DE74D9A-C092-4D90-A4C6-D03357135142}" presName="spacing" presStyleCnt="0"/>
      <dgm:spPr/>
    </dgm:pt>
    <dgm:pt modelId="{AE8244A7-0D9F-4149-952B-C005B9A7C835}" type="pres">
      <dgm:prSet presAssocID="{33FC1ABB-7CD7-41DB-8948-32C8DA79A8B6}" presName="composite" presStyleCnt="0"/>
      <dgm:spPr/>
    </dgm:pt>
    <dgm:pt modelId="{68CB7C37-3EA4-46AE-A92F-C296E55696BB}" type="pres">
      <dgm:prSet presAssocID="{33FC1ABB-7CD7-41DB-8948-32C8DA79A8B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EFC1C85-C0DF-43DF-BBF7-F36F1CE5A965}" type="pres">
      <dgm:prSet presAssocID="{33FC1ABB-7CD7-41DB-8948-32C8DA79A8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38876415-3B03-441E-8DA5-34CE05B06C03}" srcId="{B53B00F0-0337-4DE6-842E-B7CB73876737}" destId="{7781F4BB-8E4B-4D9F-A7FE-EC873FF450E1}" srcOrd="1" destOrd="0" parTransId="{D2730667-D2BD-4C46-B6ED-64AC52CDE09B}" sibTransId="{F9706F29-8FD5-4E1E-81D0-A7228DE9DE38}"/>
    <dgm:cxn modelId="{E6D92032-7C01-4EBA-9F91-42DC012D1425}" type="presOf" srcId="{A6F78DCE-3AAD-48E5-9534-ED0AC65A68B4}" destId="{3A6E55F1-B7EC-40FB-9548-634021ED9046}" srcOrd="0" destOrd="0" presId="urn:microsoft.com/office/officeart/2005/8/layout/vList3"/>
    <dgm:cxn modelId="{09B73B3C-A017-40F8-8068-2C42ABCF0ABA}" srcId="{0E8B00BC-87C7-474A-823A-7079DB1253A9}" destId="{B53B00F0-0337-4DE6-842E-B7CB73876737}" srcOrd="1" destOrd="0" parTransId="{B72A6074-727B-435D-9F2B-491FC44E4807}" sibTransId="{F385918E-EED5-4858-9239-680A326FEEFF}"/>
    <dgm:cxn modelId="{4E7AE63E-94D0-4D7C-8431-C4D51442BCCE}" type="presOf" srcId="{33FC1ABB-7CD7-41DB-8948-32C8DA79A8B6}" destId="{9EFC1C85-C0DF-43DF-BBF7-F36F1CE5A965}" srcOrd="0" destOrd="0" presId="urn:microsoft.com/office/officeart/2005/8/layout/vList3"/>
    <dgm:cxn modelId="{1FA3D44D-EEEA-42DC-969B-07EB8589E5F2}" srcId="{0E8B00BC-87C7-474A-823A-7079DB1253A9}" destId="{5CF5FBC0-D51D-489B-A602-20823911339F}" srcOrd="2" destOrd="0" parTransId="{239013E9-098E-4423-873C-C439AAE5E11F}" sibTransId="{0DE74D9A-C092-4D90-A4C6-D03357135142}"/>
    <dgm:cxn modelId="{9C3509A2-5FC1-4F37-A043-F9AD0DC34A02}" type="presOf" srcId="{B53B00F0-0337-4DE6-842E-B7CB73876737}" destId="{C9347FD7-1A94-43F5-B9B2-33A59A36B8EB}" srcOrd="0" destOrd="0" presId="urn:microsoft.com/office/officeart/2005/8/layout/vList3"/>
    <dgm:cxn modelId="{DCED2FB2-C0C0-431F-989A-E0619069576F}" type="presOf" srcId="{0E8B00BC-87C7-474A-823A-7079DB1253A9}" destId="{4CDDE25F-43C6-4078-BFDB-75732C01E56A}" srcOrd="0" destOrd="0" presId="urn:microsoft.com/office/officeart/2005/8/layout/vList3"/>
    <dgm:cxn modelId="{C3AB7EBD-5117-4D24-99A4-7FE536B0A446}" srcId="{0E8B00BC-87C7-474A-823A-7079DB1253A9}" destId="{33FC1ABB-7CD7-41DB-8948-32C8DA79A8B6}" srcOrd="3" destOrd="0" parTransId="{221B37DB-8310-47B0-8038-FB4C637CD25A}" sibTransId="{A7839501-50F7-4761-B1D7-3481E2C7875E}"/>
    <dgm:cxn modelId="{31C9DDC0-C1B9-478A-AC1B-532E08B30579}" srcId="{B53B00F0-0337-4DE6-842E-B7CB73876737}" destId="{7E72FE9D-011F-4D92-AECD-87CB30E97E75}" srcOrd="0" destOrd="0" parTransId="{8BC878CD-432B-4843-A3AE-B774D6642D19}" sibTransId="{347A774C-7B0B-4735-820A-39CC693672F5}"/>
    <dgm:cxn modelId="{6CC3ABE0-3D7E-4B79-B6C2-014457EE4A5E}" type="presOf" srcId="{7E72FE9D-011F-4D92-AECD-87CB30E97E75}" destId="{C9347FD7-1A94-43F5-B9B2-33A59A36B8EB}" srcOrd="0" destOrd="1" presId="urn:microsoft.com/office/officeart/2005/8/layout/vList3"/>
    <dgm:cxn modelId="{E26A17E9-6F81-45D8-A2D8-53B38D4036CA}" srcId="{0E8B00BC-87C7-474A-823A-7079DB1253A9}" destId="{A6F78DCE-3AAD-48E5-9534-ED0AC65A68B4}" srcOrd="0" destOrd="0" parTransId="{67026FEA-F6AE-44EF-A51D-9624D4217719}" sibTransId="{2DAECCC3-E42F-4768-8F2B-65CBB01A8375}"/>
    <dgm:cxn modelId="{BE1BBFF0-2EE6-4C34-A0EB-FE42026A512A}" type="presOf" srcId="{5CF5FBC0-D51D-489B-A602-20823911339F}" destId="{D864EF55-9937-4F3E-81DE-8262F58BA887}" srcOrd="0" destOrd="0" presId="urn:microsoft.com/office/officeart/2005/8/layout/vList3"/>
    <dgm:cxn modelId="{899509F3-6E35-410D-890D-570E8A08B3EC}" type="presOf" srcId="{7781F4BB-8E4B-4D9F-A7FE-EC873FF450E1}" destId="{C9347FD7-1A94-43F5-B9B2-33A59A36B8EB}" srcOrd="0" destOrd="2" presId="urn:microsoft.com/office/officeart/2005/8/layout/vList3"/>
    <dgm:cxn modelId="{0B076D48-DE6E-4819-95AA-952945C168AB}" type="presParOf" srcId="{4CDDE25F-43C6-4078-BFDB-75732C01E56A}" destId="{C2639458-F013-4792-AC8E-54B759148758}" srcOrd="0" destOrd="0" presId="urn:microsoft.com/office/officeart/2005/8/layout/vList3"/>
    <dgm:cxn modelId="{9DCC4D57-003F-4E4B-8A37-2731FC08F631}" type="presParOf" srcId="{C2639458-F013-4792-AC8E-54B759148758}" destId="{5A536FDA-6F7E-48AB-AD87-029EDEC1A4B5}" srcOrd="0" destOrd="0" presId="urn:microsoft.com/office/officeart/2005/8/layout/vList3"/>
    <dgm:cxn modelId="{83F654F8-23E8-4B52-A703-57A7E583D3DE}" type="presParOf" srcId="{C2639458-F013-4792-AC8E-54B759148758}" destId="{3A6E55F1-B7EC-40FB-9548-634021ED9046}" srcOrd="1" destOrd="0" presId="urn:microsoft.com/office/officeart/2005/8/layout/vList3"/>
    <dgm:cxn modelId="{F252FD5C-1016-4F8F-9A52-9E0F84C4C320}" type="presParOf" srcId="{4CDDE25F-43C6-4078-BFDB-75732C01E56A}" destId="{9663F707-128E-4A65-93F1-18A815B46D5E}" srcOrd="1" destOrd="0" presId="urn:microsoft.com/office/officeart/2005/8/layout/vList3"/>
    <dgm:cxn modelId="{A9F83A74-D9C8-4EB1-8ECC-6C75CB4CCA99}" type="presParOf" srcId="{4CDDE25F-43C6-4078-BFDB-75732C01E56A}" destId="{254B7056-13FC-4739-8256-AFF107F1B2C8}" srcOrd="2" destOrd="0" presId="urn:microsoft.com/office/officeart/2005/8/layout/vList3"/>
    <dgm:cxn modelId="{5F5729B0-946C-46D6-8874-43880F2251A7}" type="presParOf" srcId="{254B7056-13FC-4739-8256-AFF107F1B2C8}" destId="{B4915D5C-31DD-41B7-88E5-346970922AB5}" srcOrd="0" destOrd="0" presId="urn:microsoft.com/office/officeart/2005/8/layout/vList3"/>
    <dgm:cxn modelId="{190E12A2-EC75-45B9-850C-1C3045111EBF}" type="presParOf" srcId="{254B7056-13FC-4739-8256-AFF107F1B2C8}" destId="{C9347FD7-1A94-43F5-B9B2-33A59A36B8EB}" srcOrd="1" destOrd="0" presId="urn:microsoft.com/office/officeart/2005/8/layout/vList3"/>
    <dgm:cxn modelId="{2346BEB6-29DE-4B53-97C4-6C79F4621961}" type="presParOf" srcId="{4CDDE25F-43C6-4078-BFDB-75732C01E56A}" destId="{4CAD5A8D-3D35-48DB-9FBB-15336FF8CF65}" srcOrd="3" destOrd="0" presId="urn:microsoft.com/office/officeart/2005/8/layout/vList3"/>
    <dgm:cxn modelId="{415BF713-BBE2-40D7-894B-DD2AC2388BC6}" type="presParOf" srcId="{4CDDE25F-43C6-4078-BFDB-75732C01E56A}" destId="{D7332B6C-721E-4A9B-84F3-3282FE8495C0}" srcOrd="4" destOrd="0" presId="urn:microsoft.com/office/officeart/2005/8/layout/vList3"/>
    <dgm:cxn modelId="{BB67540D-35FF-4B1A-B471-C5C6FBBEE933}" type="presParOf" srcId="{D7332B6C-721E-4A9B-84F3-3282FE8495C0}" destId="{98B01F7A-8E71-4D19-A51C-6CD914C0CE61}" srcOrd="0" destOrd="0" presId="urn:microsoft.com/office/officeart/2005/8/layout/vList3"/>
    <dgm:cxn modelId="{C0383277-CCDC-40F8-87D6-CC1D6FC234E2}" type="presParOf" srcId="{D7332B6C-721E-4A9B-84F3-3282FE8495C0}" destId="{D864EF55-9937-4F3E-81DE-8262F58BA887}" srcOrd="1" destOrd="0" presId="urn:microsoft.com/office/officeart/2005/8/layout/vList3"/>
    <dgm:cxn modelId="{AA98B507-3386-4F33-80A5-6FB88DED0578}" type="presParOf" srcId="{4CDDE25F-43C6-4078-BFDB-75732C01E56A}" destId="{7B887D85-E670-4090-B482-4B0E0A400BCC}" srcOrd="5" destOrd="0" presId="urn:microsoft.com/office/officeart/2005/8/layout/vList3"/>
    <dgm:cxn modelId="{01907D41-D247-4266-BC86-D36E8D3111DA}" type="presParOf" srcId="{4CDDE25F-43C6-4078-BFDB-75732C01E56A}" destId="{AE8244A7-0D9F-4149-952B-C005B9A7C835}" srcOrd="6" destOrd="0" presId="urn:microsoft.com/office/officeart/2005/8/layout/vList3"/>
    <dgm:cxn modelId="{53060658-4095-4CF3-9C84-2328B3E9EB7D}" type="presParOf" srcId="{AE8244A7-0D9F-4149-952B-C005B9A7C835}" destId="{68CB7C37-3EA4-46AE-A92F-C296E55696BB}" srcOrd="0" destOrd="0" presId="urn:microsoft.com/office/officeart/2005/8/layout/vList3"/>
    <dgm:cxn modelId="{E5BCC8ED-4E4C-4704-B204-F578AB72F24F}" type="presParOf" srcId="{AE8244A7-0D9F-4149-952B-C005B9A7C835}" destId="{9EFC1C85-C0DF-43DF-BBF7-F36F1CE5A9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E55F1-B7EC-40FB-9548-634021ED9046}">
      <dsp:nvSpPr>
        <dsp:cNvPr id="0" name=""/>
        <dsp:cNvSpPr/>
      </dsp:nvSpPr>
      <dsp:spPr>
        <a:xfrm rot="10800000">
          <a:off x="1526786" y="3061"/>
          <a:ext cx="5244655" cy="823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946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/>
            <a:t>Abteilungsrat</a:t>
          </a:r>
        </a:p>
      </dsp:txBody>
      <dsp:txXfrm rot="10800000">
        <a:off x="1732550" y="3061"/>
        <a:ext cx="5038891" cy="823058"/>
      </dsp:txXfrm>
    </dsp:sp>
    <dsp:sp modelId="{5A536FDA-6F7E-48AB-AD87-029EDEC1A4B5}">
      <dsp:nvSpPr>
        <dsp:cNvPr id="0" name=""/>
        <dsp:cNvSpPr/>
      </dsp:nvSpPr>
      <dsp:spPr>
        <a:xfrm>
          <a:off x="1115257" y="3061"/>
          <a:ext cx="823058" cy="8230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347FD7-1A94-43F5-B9B2-33A59A36B8EB}">
      <dsp:nvSpPr>
        <dsp:cNvPr id="0" name=""/>
        <dsp:cNvSpPr/>
      </dsp:nvSpPr>
      <dsp:spPr>
        <a:xfrm rot="10800000">
          <a:off x="1526786" y="1071809"/>
          <a:ext cx="5244655" cy="823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946" tIns="121920" rIns="227584" bIns="12192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 err="1"/>
            <a:t>Aarewachtrat</a:t>
          </a:r>
          <a:endParaRPr lang="de-CH" sz="32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CH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CH" sz="800" kern="1200"/>
        </a:p>
      </dsp:txBody>
      <dsp:txXfrm rot="10800000">
        <a:off x="1732550" y="1071809"/>
        <a:ext cx="5038891" cy="823058"/>
      </dsp:txXfrm>
    </dsp:sp>
    <dsp:sp modelId="{B4915D5C-31DD-41B7-88E5-346970922AB5}">
      <dsp:nvSpPr>
        <dsp:cNvPr id="0" name=""/>
        <dsp:cNvSpPr/>
      </dsp:nvSpPr>
      <dsp:spPr>
        <a:xfrm>
          <a:off x="1115257" y="1071809"/>
          <a:ext cx="823058" cy="8230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64EF55-9937-4F3E-81DE-8262F58BA887}">
      <dsp:nvSpPr>
        <dsp:cNvPr id="0" name=""/>
        <dsp:cNvSpPr/>
      </dsp:nvSpPr>
      <dsp:spPr>
        <a:xfrm rot="10800000">
          <a:off x="1526786" y="2140557"/>
          <a:ext cx="5244655" cy="823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946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/>
            <a:t>Abteilungsleitung</a:t>
          </a:r>
        </a:p>
      </dsp:txBody>
      <dsp:txXfrm rot="10800000">
        <a:off x="1732550" y="2140557"/>
        <a:ext cx="5038891" cy="823058"/>
      </dsp:txXfrm>
    </dsp:sp>
    <dsp:sp modelId="{98B01F7A-8E71-4D19-A51C-6CD914C0CE61}">
      <dsp:nvSpPr>
        <dsp:cNvPr id="0" name=""/>
        <dsp:cNvSpPr/>
      </dsp:nvSpPr>
      <dsp:spPr>
        <a:xfrm>
          <a:off x="1135134" y="2110737"/>
          <a:ext cx="823058" cy="8230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FC1C85-C0DF-43DF-BBF7-F36F1CE5A965}">
      <dsp:nvSpPr>
        <dsp:cNvPr id="0" name=""/>
        <dsp:cNvSpPr/>
      </dsp:nvSpPr>
      <dsp:spPr>
        <a:xfrm rot="10800000">
          <a:off x="1526786" y="3209305"/>
          <a:ext cx="5244655" cy="8230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946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/>
            <a:t>Stufenleitung</a:t>
          </a:r>
        </a:p>
      </dsp:txBody>
      <dsp:txXfrm rot="10800000">
        <a:off x="1732550" y="3209305"/>
        <a:ext cx="5038891" cy="823058"/>
      </dsp:txXfrm>
    </dsp:sp>
    <dsp:sp modelId="{68CB7C37-3EA4-46AE-A92F-C296E55696BB}">
      <dsp:nvSpPr>
        <dsp:cNvPr id="0" name=""/>
        <dsp:cNvSpPr/>
      </dsp:nvSpPr>
      <dsp:spPr>
        <a:xfrm>
          <a:off x="1115257" y="3209305"/>
          <a:ext cx="823058" cy="82305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33AF-5F7E-4E36-8E5A-27659B2DE884}" type="datetimeFigureOut">
              <a:rPr lang="de-CH" smtClean="0"/>
              <a:t>22.03.2019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7A88-1C9E-4168-87B6-214D5DBE0A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489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7A88-1C9E-4168-87B6-214D5DBE0AC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43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 rot="21400218">
            <a:off x="1207936" y="1310339"/>
            <a:ext cx="6494791" cy="2424818"/>
          </a:xfrm>
          <a:prstGeom prst="rect">
            <a:avLst/>
          </a:prstGeom>
          <a:solidFill>
            <a:srgbClr val="172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 rot="21232626">
            <a:off x="1467629" y="1632402"/>
            <a:ext cx="5970164" cy="17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266" y="2040467"/>
            <a:ext cx="5317067" cy="9228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9486"/>
            <a:ext cx="6858000" cy="8483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DBF9-9D92-409C-A187-84093FF7D810}" type="datetime1">
              <a:rPr lang="de-CH" smtClean="0"/>
              <a:t>22.03.2019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9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F6B9-CAAB-4405-A1B8-3E172291830B}" type="datetime1">
              <a:rPr lang="de-CH" smtClean="0"/>
              <a:t>22.03.2019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05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5E12-6454-45A0-80B3-7BBA350DA78E}" type="datetime1">
              <a:rPr lang="de-CH" smtClean="0"/>
              <a:t>22.03.2019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839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 rot="21360000">
            <a:off x="147025" y="246430"/>
            <a:ext cx="5526985" cy="1616439"/>
          </a:xfrm>
          <a:prstGeom prst="rect">
            <a:avLst/>
          </a:prstGeom>
          <a:solidFill>
            <a:srgbClr val="172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 rot="21480000">
            <a:off x="419298" y="482645"/>
            <a:ext cx="4984347" cy="111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933"/>
            <a:ext cx="4792860" cy="75353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2067"/>
            <a:ext cx="7886700" cy="40348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5932" y="6356351"/>
            <a:ext cx="1780117" cy="365125"/>
          </a:xfrm>
        </p:spPr>
        <p:txBody>
          <a:bodyPr/>
          <a:lstStyle/>
          <a:p>
            <a:fld id="{BF687AC3-6B24-4FD5-B522-D97A00BE3C2E}" type="datetime1">
              <a:rPr lang="de-CH" smtClean="0"/>
              <a:t>22.03.2019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" y="5876396"/>
            <a:ext cx="635001" cy="63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716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 rot="21352175">
            <a:off x="1584559" y="2059532"/>
            <a:ext cx="6494791" cy="2424818"/>
          </a:xfrm>
          <a:prstGeom prst="rect">
            <a:avLst/>
          </a:prstGeom>
          <a:solidFill>
            <a:srgbClr val="172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 rot="21184583">
            <a:off x="1844252" y="2381581"/>
            <a:ext cx="5970164" cy="17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732" y="2760134"/>
            <a:ext cx="5207001" cy="1016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57C1-94DC-4B27-AEB8-5E45AE2B632A}" type="datetime1">
              <a:rPr lang="de-CH" smtClean="0"/>
              <a:t>22.03.2019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063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93FD-9DC9-4CD3-863A-3D2A15452711}" type="datetime1">
              <a:rPr lang="de-CH" smtClean="0"/>
              <a:t>22.03.2019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088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133F-FFF6-48D4-A446-155B8E856CB5}" type="datetime1">
              <a:rPr lang="de-CH" smtClean="0"/>
              <a:t>22.03.2019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2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C1C2-FB6B-475C-A9ED-C215891A99B1}" type="datetime1">
              <a:rPr lang="de-CH" smtClean="0"/>
              <a:t>22.03.2019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034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7369-3C15-4716-81D3-AF14256969A3}" type="datetime1">
              <a:rPr lang="de-CH" smtClean="0"/>
              <a:t>22.03.2019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803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6DA-339C-4E91-A621-06FBA1BABA47}" type="datetime1">
              <a:rPr lang="de-CH" smtClean="0"/>
              <a:t>22.03.2019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107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B660-2AC3-48E9-A86E-A62AFF1E55AE}" type="datetime1">
              <a:rPr lang="de-CH" smtClean="0"/>
              <a:t>22.03.2019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9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17298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F50B41-50D0-47F8-B034-1C716AD29CE5}" type="datetime1">
              <a:rPr lang="de-CH" smtClean="0"/>
              <a:pPr/>
              <a:t>22.03.2019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Pfadi Aarewacht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E5EEBD-DBCC-44C4-8736-39844522B88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76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481761255373675/" TargetMode="External"/><Relationship Id="rId2" Type="http://schemas.openxmlformats.org/officeDocument/2006/relationships/hyperlink" Target="http://www.aarewacht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www.aarewacht.ch/sho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aps.google.com/maps/ms?ie=UTF8&amp;hl=de&amp;msa=0&amp;msid=100404582163769988645.0004464316ed2de7acc19&amp;ll=47.069873,7.310286&amp;spn=0.010581,0.020084&amp;z=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h/maps/place/47%C2%B004'10.6%22N+7%C2%B018'30.7%22E/@47.069612,7.308516,749m/data=!3m2!1e3!4b1!4m2!3m1!1s0x0:0x0?hl=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460205">
            <a:off x="379061" y="437178"/>
            <a:ext cx="3374988" cy="915653"/>
          </a:xfrm>
          <a:prstGeom prst="rect">
            <a:avLst/>
          </a:prstGeom>
          <a:solidFill>
            <a:srgbClr val="172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 rot="292613">
            <a:off x="502493" y="611674"/>
            <a:ext cx="3124777" cy="51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 rot="388033">
            <a:off x="559961" y="662490"/>
            <a:ext cx="3204440" cy="465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000" dirty="0"/>
              <a:t>Viele Fragen, ein Anlass:</a:t>
            </a:r>
          </a:p>
        </p:txBody>
      </p:sp>
      <p:sp>
        <p:nvSpPr>
          <p:cNvPr id="7" name="Rechteck 6"/>
          <p:cNvSpPr/>
          <p:nvPr/>
        </p:nvSpPr>
        <p:spPr>
          <a:xfrm>
            <a:off x="2735973" y="2073614"/>
            <a:ext cx="4220618" cy="2232581"/>
          </a:xfrm>
          <a:prstGeom prst="rect">
            <a:avLst/>
          </a:prstGeom>
          <a:solidFill>
            <a:srgbClr val="172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 rot="21232626">
            <a:off x="2914106" y="2393797"/>
            <a:ext cx="3883552" cy="887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rot="166778">
            <a:off x="55995" y="5670586"/>
            <a:ext cx="8727786" cy="959868"/>
          </a:xfrm>
          <a:prstGeom prst="rect">
            <a:avLst/>
          </a:prstGeom>
          <a:solidFill>
            <a:srgbClr val="172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238905">
            <a:off x="194340" y="5806775"/>
            <a:ext cx="8451980" cy="61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 rot="192509">
            <a:off x="3655059" y="3252095"/>
            <a:ext cx="2263581" cy="906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857618" y="3249074"/>
            <a:ext cx="2146138" cy="1196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000" dirty="0"/>
              <a:t>23. März</a:t>
            </a:r>
          </a:p>
          <a:p>
            <a:r>
              <a:rPr lang="de-CH" sz="2000"/>
              <a:t>14.00 </a:t>
            </a:r>
            <a:r>
              <a:rPr lang="de-CH" sz="2000" dirty="0"/>
              <a:t>Uhr</a:t>
            </a:r>
          </a:p>
          <a:p>
            <a:r>
              <a:rPr lang="de-CH" sz="2000" dirty="0"/>
              <a:t>Pfadiheim Lyss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 rot="21402203">
            <a:off x="3021441" y="2533444"/>
            <a:ext cx="3760059" cy="7578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4000" dirty="0"/>
              <a:t>Infoanlass 2019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 rot="190230">
            <a:off x="208452" y="5904002"/>
            <a:ext cx="8453534" cy="465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2000" dirty="0"/>
              <a:t>Alternativer Treffpunkt: 10min vorher, Pausenplatz Kirchenfeldschulhaus</a:t>
            </a:r>
          </a:p>
        </p:txBody>
      </p:sp>
      <p:sp>
        <p:nvSpPr>
          <p:cNvPr id="15" name="Ovale Legende 14"/>
          <p:cNvSpPr/>
          <p:nvPr/>
        </p:nvSpPr>
        <p:spPr>
          <a:xfrm>
            <a:off x="333053" y="2094806"/>
            <a:ext cx="2089156" cy="985672"/>
          </a:xfrm>
          <a:prstGeom prst="wedgeEllipseCallout">
            <a:avLst>
              <a:gd name="adj1" fmla="val -42172"/>
              <a:gd name="adj2" fmla="val 605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Weli</a:t>
            </a:r>
            <a:r>
              <a:rPr lang="de-CH" dirty="0"/>
              <a:t> </a:t>
            </a:r>
            <a:r>
              <a:rPr lang="de-CH" dirty="0" err="1"/>
              <a:t>Stuefene</a:t>
            </a:r>
            <a:r>
              <a:rPr lang="de-CH" dirty="0"/>
              <a:t> </a:t>
            </a:r>
            <a:r>
              <a:rPr lang="de-CH" dirty="0" err="1"/>
              <a:t>gits</a:t>
            </a:r>
            <a:r>
              <a:rPr lang="de-CH" dirty="0"/>
              <a:t>?</a:t>
            </a:r>
          </a:p>
        </p:txBody>
      </p:sp>
      <p:sp>
        <p:nvSpPr>
          <p:cNvPr id="16" name="Ovale Legende 15"/>
          <p:cNvSpPr/>
          <p:nvPr/>
        </p:nvSpPr>
        <p:spPr>
          <a:xfrm>
            <a:off x="183236" y="4403292"/>
            <a:ext cx="2751748" cy="789047"/>
          </a:xfrm>
          <a:prstGeom prst="wedgeEllipseCallout">
            <a:avLst>
              <a:gd name="adj1" fmla="val -42137"/>
              <a:gd name="adj2" fmla="val -8373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Was macht d Pfadi Aarewacht Lyss?</a:t>
            </a:r>
          </a:p>
        </p:txBody>
      </p:sp>
      <p:sp>
        <p:nvSpPr>
          <p:cNvPr id="17" name="Ovale Legende 16"/>
          <p:cNvSpPr/>
          <p:nvPr/>
        </p:nvSpPr>
        <p:spPr>
          <a:xfrm>
            <a:off x="4264894" y="408933"/>
            <a:ext cx="2352967" cy="647966"/>
          </a:xfrm>
          <a:prstGeom prst="wedgeEllipseCallout">
            <a:avLst>
              <a:gd name="adj1" fmla="val -5919"/>
              <a:gd name="adj2" fmla="val -977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Wo </a:t>
            </a:r>
            <a:r>
              <a:rPr lang="de-CH" dirty="0" err="1"/>
              <a:t>fingi</a:t>
            </a:r>
            <a:r>
              <a:rPr lang="de-CH" dirty="0"/>
              <a:t> Infos?</a:t>
            </a:r>
          </a:p>
        </p:txBody>
      </p:sp>
      <p:sp>
        <p:nvSpPr>
          <p:cNvPr id="18" name="Ovale Legende 17"/>
          <p:cNvSpPr/>
          <p:nvPr/>
        </p:nvSpPr>
        <p:spPr>
          <a:xfrm>
            <a:off x="6617861" y="933763"/>
            <a:ext cx="2089156" cy="743788"/>
          </a:xfrm>
          <a:prstGeom prst="wedgeEllipseCallout">
            <a:avLst>
              <a:gd name="adj1" fmla="val 37408"/>
              <a:gd name="adj2" fmla="val -846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Wär leitet wo?</a:t>
            </a:r>
          </a:p>
        </p:txBody>
      </p:sp>
      <p:sp>
        <p:nvSpPr>
          <p:cNvPr id="19" name="Ovale Legende 18"/>
          <p:cNvSpPr/>
          <p:nvPr/>
        </p:nvSpPr>
        <p:spPr>
          <a:xfrm>
            <a:off x="4264894" y="4796148"/>
            <a:ext cx="2614125" cy="637300"/>
          </a:xfrm>
          <a:prstGeom prst="wedgeEllipseCallout">
            <a:avLst>
              <a:gd name="adj1" fmla="val 60397"/>
              <a:gd name="adj2" fmla="val 6432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Wo </a:t>
            </a:r>
            <a:r>
              <a:rPr lang="de-CH" dirty="0" err="1"/>
              <a:t>chamesech</a:t>
            </a:r>
            <a:r>
              <a:rPr lang="de-CH" dirty="0"/>
              <a:t> </a:t>
            </a:r>
            <a:r>
              <a:rPr lang="de-CH" dirty="0" err="1"/>
              <a:t>aamäude</a:t>
            </a:r>
            <a:r>
              <a:rPr lang="de-CH" dirty="0"/>
              <a:t>?</a:t>
            </a:r>
          </a:p>
        </p:txBody>
      </p:sp>
      <p:sp>
        <p:nvSpPr>
          <p:cNvPr id="20" name="Ovale Legende 19"/>
          <p:cNvSpPr/>
          <p:nvPr/>
        </p:nvSpPr>
        <p:spPr>
          <a:xfrm>
            <a:off x="7240538" y="2691230"/>
            <a:ext cx="1675396" cy="1206647"/>
          </a:xfrm>
          <a:prstGeom prst="wedgeEllipseCallout">
            <a:avLst>
              <a:gd name="adj1" fmla="val 44253"/>
              <a:gd name="adj2" fmla="val 657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Wo </a:t>
            </a:r>
            <a:r>
              <a:rPr lang="de-CH" dirty="0" err="1"/>
              <a:t>isch</a:t>
            </a:r>
            <a:r>
              <a:rPr lang="de-CH" dirty="0"/>
              <a:t> </a:t>
            </a:r>
            <a:r>
              <a:rPr lang="de-CH" dirty="0" err="1"/>
              <a:t>schowider</a:t>
            </a:r>
            <a:r>
              <a:rPr lang="de-CH" dirty="0"/>
              <a:t> …?</a:t>
            </a:r>
          </a:p>
        </p:txBody>
      </p:sp>
    </p:spTree>
    <p:extLst>
      <p:ext uri="{BB962C8B-B14F-4D97-AF65-F5344CB8AC3E}">
        <p14:creationId xmlns:p14="http://schemas.microsoft.com/office/powerpoint/2010/main" val="249050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Informationsquellen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Homepage: </a:t>
            </a:r>
            <a:r>
              <a:rPr lang="de-CH" dirty="0">
                <a:hlinkClick r:id="rId2"/>
              </a:rPr>
              <a:t>www.aarewacht.ch</a:t>
            </a:r>
            <a:endParaRPr lang="de-CH" dirty="0"/>
          </a:p>
          <a:p>
            <a:r>
              <a:rPr lang="de-CH" dirty="0" err="1"/>
              <a:t>facebook</a:t>
            </a:r>
            <a:r>
              <a:rPr lang="de-CH" dirty="0"/>
              <a:t>:  </a:t>
            </a:r>
            <a:r>
              <a:rPr lang="de-CH" dirty="0">
                <a:hlinkClick r:id="rId3"/>
              </a:rPr>
              <a:t>Pfadi Aarewacht News</a:t>
            </a:r>
            <a:endParaRPr lang="de-CH" dirty="0"/>
          </a:p>
          <a:p>
            <a:r>
              <a:rPr lang="de-CH" dirty="0"/>
              <a:t>Ahoi</a:t>
            </a:r>
          </a:p>
          <a:p>
            <a:r>
              <a:rPr lang="de-CH" dirty="0"/>
              <a:t>Stufenleiter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5093">
            <a:off x="4299870" y="3605841"/>
            <a:ext cx="4244686" cy="21040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6285">
            <a:off x="2960917" y="4106599"/>
            <a:ext cx="3040922" cy="21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Biberstufe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Kindergarten – 1. Klasse</a:t>
            </a:r>
          </a:p>
          <a:p>
            <a:r>
              <a:rPr lang="de-CH" dirty="0"/>
              <a:t>Aktivitäten am Samstag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0" y="3322864"/>
            <a:ext cx="4165332" cy="23432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225">
            <a:off x="5059104" y="1815723"/>
            <a:ext cx="3782819" cy="21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Wolfsstufe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1. – 5. Klasse</a:t>
            </a:r>
          </a:p>
          <a:p>
            <a:r>
              <a:rPr lang="de-CH" dirty="0"/>
              <a:t>Aktivitäten am Samstag</a:t>
            </a:r>
          </a:p>
          <a:p>
            <a:r>
              <a:rPr lang="de-CH" dirty="0"/>
              <a:t>Hauslager</a:t>
            </a:r>
          </a:p>
          <a:p>
            <a:r>
              <a:rPr lang="de-CH" dirty="0"/>
              <a:t>Messer- &amp; Feuerprüfung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72" y="1868557"/>
            <a:ext cx="3299269" cy="43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Pfadistufe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5. – 9. Klasse</a:t>
            </a:r>
          </a:p>
          <a:p>
            <a:r>
              <a:rPr lang="de-CH" dirty="0"/>
              <a:t>Aktivitäten am Samstag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CH" dirty="0" err="1"/>
              <a:t>Fähnliaktivitäten</a:t>
            </a:r>
            <a:endParaRPr lang="de-CH" dirty="0"/>
          </a:p>
          <a:p>
            <a:r>
              <a:rPr lang="de-CH" dirty="0"/>
              <a:t>Zeltlager</a:t>
            </a:r>
          </a:p>
          <a:p>
            <a:r>
              <a:rPr lang="de-CH" dirty="0"/>
              <a:t>Weekends</a:t>
            </a:r>
          </a:p>
          <a:p>
            <a:r>
              <a:rPr lang="de-CH" dirty="0"/>
              <a:t>Etappenprüfungen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524">
            <a:off x="5021029" y="1503469"/>
            <a:ext cx="3601686" cy="23855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427">
            <a:off x="4665958" y="4059196"/>
            <a:ext cx="3108961" cy="2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Piostufe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9. Klasse – 16 Jahre</a:t>
            </a:r>
          </a:p>
          <a:p>
            <a:r>
              <a:rPr lang="de-CH" dirty="0"/>
              <a:t>Gruppenaktivitäten</a:t>
            </a:r>
          </a:p>
          <a:p>
            <a:r>
              <a:rPr lang="de-CH" dirty="0"/>
              <a:t>Eigenes Lager</a:t>
            </a:r>
          </a:p>
          <a:p>
            <a:r>
              <a:rPr lang="de-CH" dirty="0"/>
              <a:t>Vorbereitung Leiter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047">
            <a:off x="4448824" y="3114015"/>
            <a:ext cx="4226991" cy="28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Roverstufe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Ab 17 Jahren</a:t>
            </a:r>
          </a:p>
          <a:p>
            <a:r>
              <a:rPr lang="de-CH" dirty="0"/>
              <a:t>Roverstamm</a:t>
            </a:r>
          </a:p>
          <a:p>
            <a:r>
              <a:rPr lang="de-CH" dirty="0"/>
              <a:t>Lager</a:t>
            </a:r>
          </a:p>
          <a:p>
            <a:r>
              <a:rPr lang="de-CH" dirty="0"/>
              <a:t>Leiter oder </a:t>
            </a:r>
            <a:br>
              <a:rPr lang="de-CH"/>
            </a:br>
            <a:r>
              <a:rPr lang="de-CH"/>
              <a:t>sonstiges </a:t>
            </a:r>
            <a:r>
              <a:rPr lang="de-CH" dirty="0"/>
              <a:t>Ämtli</a:t>
            </a:r>
          </a:p>
          <a:p>
            <a:r>
              <a:rPr lang="de-CH" dirty="0"/>
              <a:t>Bezirksanlässe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48" y="1845129"/>
            <a:ext cx="2986923" cy="45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05EA0-F6FE-4CAF-88D6-BA11ECDA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Unsere Partner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9AAEB2-9047-44C2-9B41-B84F8B2E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Jugend und Sport (J+S)</a:t>
            </a:r>
          </a:p>
          <a:p>
            <a:pPr marL="1028700" lvl="1" indent="-571500">
              <a:buFont typeface="+mj-lt"/>
              <a:buAutoNum type="alphaLcPeriod"/>
            </a:pPr>
            <a:r>
              <a:rPr lang="de-CH" dirty="0"/>
              <a:t>Ausbildung</a:t>
            </a:r>
          </a:p>
          <a:p>
            <a:pPr marL="1028700" lvl="1" indent="-571500">
              <a:buFont typeface="+mj-lt"/>
              <a:buAutoNum type="alphaLcPeriod"/>
            </a:pPr>
            <a:r>
              <a:rPr lang="de-CH" dirty="0"/>
              <a:t>Finanzierung</a:t>
            </a:r>
          </a:p>
          <a:p>
            <a:endParaRPr lang="de-CH" dirty="0"/>
          </a:p>
          <a:p>
            <a:r>
              <a:rPr lang="de-CH" dirty="0"/>
              <a:t>Voilà Bern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CH" dirty="0"/>
              <a:t>Ausbildung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CH" dirty="0"/>
              <a:t>Finanzierung</a:t>
            </a:r>
          </a:p>
          <a:p>
            <a:pPr marL="457200" lvl="1" indent="0">
              <a:buNone/>
            </a:pPr>
            <a:endParaRPr lang="de-CH" dirty="0"/>
          </a:p>
          <a:p>
            <a:r>
              <a:rPr lang="de-CH" dirty="0"/>
              <a:t>Lotteriefonds Kanton Bern (</a:t>
            </a:r>
            <a:r>
              <a:rPr lang="de-CH" dirty="0" err="1"/>
              <a:t>LoFo</a:t>
            </a:r>
            <a:r>
              <a:rPr lang="de-CH" dirty="0"/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CH" dirty="0"/>
              <a:t>Finanzierung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5DC4A0-8B93-4F3F-8075-31782CED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9754A7-A9D8-46DE-A1AA-7D2B8F12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0D0219-EE2C-47FF-B306-B7989B5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330251"/>
            <a:ext cx="2245415" cy="8027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3865259-0EDF-404A-AB51-F4F95511D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3" y="4226992"/>
            <a:ext cx="3485322" cy="10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DA1C28F-B07E-40E8-8D4C-68DF197C0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20" y="2171652"/>
            <a:ext cx="4177967" cy="9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7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B541A-A528-4311-B4C8-AB61C9FF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Leiterausbildung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DE0325-A490-46AD-8D12-4229B978C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Diverse Vorbereitungskurse (LPK, Futura-</a:t>
            </a:r>
            <a:br>
              <a:rPr lang="de-CH" dirty="0"/>
            </a:br>
            <a:r>
              <a:rPr lang="de-CH" dirty="0" err="1"/>
              <a:t>kurs</a:t>
            </a:r>
            <a:r>
              <a:rPr lang="de-CH" dirty="0"/>
              <a:t>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J+S - Kurse (Basis- und Aufbaukurs)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weiterführende Kurse (Panoramakurs, </a:t>
            </a:r>
            <a:br>
              <a:rPr lang="de-CH" dirty="0"/>
            </a:br>
            <a:r>
              <a:rPr lang="de-CH" dirty="0"/>
              <a:t>AL - Kurs, </a:t>
            </a:r>
            <a:r>
              <a:rPr lang="de-CH" dirty="0" err="1"/>
              <a:t>Spektrumkurs</a:t>
            </a:r>
            <a:r>
              <a:rPr lang="de-CH" dirty="0"/>
              <a:t>, </a:t>
            </a:r>
            <a:r>
              <a:rPr lang="de-CH" dirty="0" err="1"/>
              <a:t>Gilwell</a:t>
            </a:r>
            <a:r>
              <a:rPr lang="de-CH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D7C2EF-F3EF-408A-870F-D7F638AB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3566E-3285-4504-946A-A67B96BB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17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28F783-B4B2-44BC-BFDD-436FE1D90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60" y="1972687"/>
            <a:ext cx="1370123" cy="13666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0450996-53DA-4205-8811-690143E57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60" y="3429000"/>
            <a:ext cx="1370123" cy="13666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973F359-2D33-40E0-B0FC-06FFC4A88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60" y="4795619"/>
            <a:ext cx="1370124" cy="13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Aarewacht - Shop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www.aarewacht.ch/shop</a:t>
            </a:r>
            <a:r>
              <a:rPr lang="de-CH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12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30">
            <a:off x="5621469" y="1925686"/>
            <a:ext cx="3232759" cy="21625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423">
            <a:off x="411846" y="3100178"/>
            <a:ext cx="3167181" cy="211867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25">
            <a:off x="3943795" y="4151877"/>
            <a:ext cx="3049335" cy="20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Nächste Aktivitäten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Alle Stufen am: </a:t>
            </a:r>
            <a:r>
              <a:rPr lang="de-CH" u="sng" dirty="0">
                <a:solidFill>
                  <a:srgbClr val="7030A0"/>
                </a:solidFill>
              </a:rPr>
              <a:t>27. April, 11. Mai</a:t>
            </a:r>
          </a:p>
          <a:p>
            <a:pPr marL="0" indent="0">
              <a:buNone/>
            </a:pPr>
            <a:r>
              <a:rPr lang="de-CH" dirty="0"/>
              <a:t> </a:t>
            </a:r>
            <a:endParaRPr lang="de-CH" u="sng" dirty="0">
              <a:solidFill>
                <a:srgbClr val="7030A0"/>
              </a:solidFill>
            </a:endParaRPr>
          </a:p>
          <a:p>
            <a:r>
              <a:rPr lang="de-CH" dirty="0" err="1"/>
              <a:t>Pfi</a:t>
            </a:r>
            <a:r>
              <a:rPr lang="de-CH" dirty="0"/>
              <a:t>-La vom </a:t>
            </a:r>
            <a:r>
              <a:rPr lang="de-CH" u="sng" dirty="0">
                <a:solidFill>
                  <a:srgbClr val="7030A0"/>
                </a:solidFill>
              </a:rPr>
              <a:t>8.-10 Juni</a:t>
            </a:r>
          </a:p>
          <a:p>
            <a:pPr marL="0" indent="0">
              <a:buNone/>
            </a:pPr>
            <a:endParaRPr lang="de-CH" u="sng" dirty="0">
              <a:solidFill>
                <a:srgbClr val="7030A0"/>
              </a:solidFill>
            </a:endParaRPr>
          </a:p>
          <a:p>
            <a:r>
              <a:rPr lang="de-CH" dirty="0"/>
              <a:t>Stufentreff</a:t>
            </a:r>
            <a:r>
              <a:rPr lang="de-CH" dirty="0">
                <a:solidFill>
                  <a:srgbClr val="7030A0"/>
                </a:solidFill>
              </a:rPr>
              <a:t>: </a:t>
            </a:r>
            <a:r>
              <a:rPr lang="de-CH" u="sng" dirty="0">
                <a:solidFill>
                  <a:srgbClr val="7030A0"/>
                </a:solidFill>
              </a:rPr>
              <a:t>25. Mai</a:t>
            </a:r>
            <a:endParaRPr lang="de-CH" u="sng" dirty="0"/>
          </a:p>
          <a:p>
            <a:endParaRPr lang="de-DE" u="sng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71">
            <a:off x="4896513" y="3385479"/>
            <a:ext cx="3963848" cy="26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Infoanlass 2019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020019"/>
            <a:ext cx="6858000" cy="848314"/>
          </a:xfrm>
        </p:spPr>
        <p:txBody>
          <a:bodyPr/>
          <a:lstStyle/>
          <a:p>
            <a:r>
              <a:rPr lang="de-CH" dirty="0"/>
              <a:t>Pfadi Aarewacht Lyss, Schüpfen und Umgebung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8" y="4572003"/>
            <a:ext cx="1659466" cy="165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31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Fragerunde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96" y="2382708"/>
            <a:ext cx="5015810" cy="33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Unser Verein</a:t>
            </a:r>
          </a:p>
          <a:p>
            <a:r>
              <a:rPr lang="de-CH" dirty="0"/>
              <a:t>Treffpunkte</a:t>
            </a:r>
          </a:p>
          <a:p>
            <a:r>
              <a:rPr lang="de-CH" dirty="0"/>
              <a:t>Anlässe und Kosten</a:t>
            </a:r>
          </a:p>
          <a:p>
            <a:r>
              <a:rPr lang="de-CH" dirty="0"/>
              <a:t>Informationsquellen</a:t>
            </a:r>
          </a:p>
          <a:p>
            <a:r>
              <a:rPr lang="de-CH" dirty="0"/>
              <a:t>Unsere Stufen</a:t>
            </a:r>
          </a:p>
          <a:p>
            <a:r>
              <a:rPr lang="de-CH" dirty="0"/>
              <a:t>Partner und Leiter-</a:t>
            </a:r>
            <a:br>
              <a:rPr lang="de-CH" dirty="0"/>
            </a:br>
            <a:r>
              <a:rPr lang="de-CH" dirty="0" err="1"/>
              <a:t>ausbildung</a:t>
            </a:r>
            <a:endParaRPr lang="de-CH" dirty="0"/>
          </a:p>
          <a:p>
            <a:r>
              <a:rPr lang="de-CH" dirty="0"/>
              <a:t>Aarewacht - Shop</a:t>
            </a:r>
          </a:p>
          <a:p>
            <a:r>
              <a:rPr lang="de-CH" dirty="0"/>
              <a:t>Fragerunde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60">
            <a:off x="4387161" y="2657614"/>
            <a:ext cx="4055168" cy="27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9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Pfadi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Bezirk Sense Seeland</a:t>
            </a:r>
          </a:p>
          <a:p>
            <a:r>
              <a:rPr lang="de-CH" dirty="0"/>
              <a:t>Pfadi Kanton Bern</a:t>
            </a:r>
          </a:p>
          <a:p>
            <a:r>
              <a:rPr lang="de-CH" dirty="0" err="1"/>
              <a:t>Pfadibewegung</a:t>
            </a:r>
            <a:r>
              <a:rPr lang="de-CH" dirty="0"/>
              <a:t> Schweiz</a:t>
            </a:r>
          </a:p>
          <a:p>
            <a:r>
              <a:rPr lang="de-CH" dirty="0"/>
              <a:t>WAGGGS / WOSM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9" y="4706945"/>
            <a:ext cx="1583960" cy="85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08" y="4663714"/>
            <a:ext cx="1699154" cy="7422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931302E-0008-41D8-BE07-3C102A803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17" y="4435514"/>
            <a:ext cx="3258005" cy="140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027AA8A-2767-47FC-B464-2FA0F980F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61" y="2381250"/>
            <a:ext cx="1535800" cy="17227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3C0AAD3-A71A-4241-8658-0B5A1AF2E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0" y="2484541"/>
            <a:ext cx="1619421" cy="16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F08E-D4DA-47CA-98C3-8E33BB23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Verein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85E0073-4E26-497D-A713-BD24FA1BD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37203"/>
              </p:ext>
            </p:extLst>
          </p:nvPr>
        </p:nvGraphicFramePr>
        <p:xfrm>
          <a:off x="628650" y="2141538"/>
          <a:ext cx="78867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E45A5-2405-4D74-BA93-B0F92F1A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5F9BC-8E8A-4CE2-9F99-E7919CFC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63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Treffpunkte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Pfadiheim Lyss</a:t>
            </a:r>
            <a:endParaRPr lang="de-CH" dirty="0"/>
          </a:p>
          <a:p>
            <a:pPr lvl="1"/>
            <a:r>
              <a:rPr lang="de-CH" dirty="0"/>
              <a:t>Elternabende</a:t>
            </a:r>
          </a:p>
          <a:p>
            <a:pPr lvl="1"/>
            <a:r>
              <a:rPr lang="de-CH" dirty="0"/>
              <a:t>Infoanlässe</a:t>
            </a:r>
          </a:p>
          <a:p>
            <a:pPr lvl="1"/>
            <a:r>
              <a:rPr lang="de-CH" dirty="0"/>
              <a:t>Aktivitäten</a:t>
            </a:r>
          </a:p>
          <a:p>
            <a:pPr lvl="1"/>
            <a:r>
              <a:rPr lang="de-CH" dirty="0"/>
              <a:t>Lager</a:t>
            </a:r>
          </a:p>
          <a:p>
            <a:pPr lvl="1"/>
            <a:r>
              <a:rPr lang="de-CH" dirty="0"/>
              <a:t>Waldweihnacht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66" y="2573648"/>
            <a:ext cx="4749686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5870477" y="4841900"/>
            <a:ext cx="162018" cy="1620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</p:spTree>
    <p:extLst>
      <p:ext uri="{BB962C8B-B14F-4D97-AF65-F5344CB8AC3E}">
        <p14:creationId xmlns:p14="http://schemas.microsoft.com/office/powerpoint/2010/main" val="14071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Treffpunkte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Kirchenfeldschulhaus</a:t>
            </a:r>
            <a:endParaRPr lang="de-CH" dirty="0"/>
          </a:p>
          <a:p>
            <a:pPr lvl="1"/>
            <a:r>
              <a:rPr lang="de-CH" dirty="0"/>
              <a:t>Aktivitäten am Samstag</a:t>
            </a:r>
          </a:p>
          <a:p>
            <a:pPr lvl="1"/>
            <a:r>
              <a:rPr lang="de-CH" dirty="0"/>
              <a:t>Waldweihnacht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6" y="3151013"/>
            <a:ext cx="4266474" cy="30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382113" y="4771193"/>
            <a:ext cx="162018" cy="1620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</p:spTree>
    <p:extLst>
      <p:ext uri="{BB962C8B-B14F-4D97-AF65-F5344CB8AC3E}">
        <p14:creationId xmlns:p14="http://schemas.microsoft.com/office/powerpoint/2010/main" val="283917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Treffpunkte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Sieberhuus</a:t>
            </a:r>
            <a:endParaRPr lang="de-CH" dirty="0"/>
          </a:p>
          <a:p>
            <a:r>
              <a:rPr lang="de-CH" dirty="0"/>
              <a:t>Sonnhalde</a:t>
            </a:r>
          </a:p>
          <a:p>
            <a:r>
              <a:rPr lang="de-CH" dirty="0"/>
              <a:t>MatMag</a:t>
            </a:r>
          </a:p>
          <a:p>
            <a:r>
              <a:rPr lang="de-CH" dirty="0"/>
              <a:t>Waldhaus</a:t>
            </a:r>
          </a:p>
          <a:p>
            <a:r>
              <a:rPr lang="de-CH" dirty="0"/>
              <a:t>Pfadiheim Schüpfen</a:t>
            </a:r>
          </a:p>
          <a:p>
            <a:r>
              <a:rPr lang="de-CH" dirty="0"/>
              <a:t>Sportzentrum Grien</a:t>
            </a:r>
          </a:p>
          <a:p>
            <a:r>
              <a:rPr lang="de-CH" dirty="0"/>
              <a:t>Monopolyplatz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658">
            <a:off x="4441641" y="2560202"/>
            <a:ext cx="4032618" cy="26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51933"/>
            <a:ext cx="4797365" cy="753534"/>
          </a:xfrm>
        </p:spPr>
        <p:txBody>
          <a:bodyPr>
            <a:normAutofit fontScale="90000"/>
          </a:bodyPr>
          <a:lstStyle/>
          <a:p>
            <a:r>
              <a:rPr lang="de-CH" dirty="0"/>
              <a:t>Anlässe und Kosten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Kantonal / National</a:t>
            </a:r>
          </a:p>
          <a:p>
            <a:r>
              <a:rPr lang="de-CH" dirty="0"/>
              <a:t>Abteilungsanlässe</a:t>
            </a:r>
          </a:p>
          <a:p>
            <a:r>
              <a:rPr lang="de-CH" dirty="0"/>
              <a:t>Stufenanlässe / Aktivitäten</a:t>
            </a:r>
          </a:p>
          <a:p>
            <a:endParaRPr lang="de-CH" dirty="0"/>
          </a:p>
          <a:p>
            <a:r>
              <a:rPr lang="de-CH" dirty="0"/>
              <a:t>CHF 75 pro Jahr zzgl. Lagerkosten</a:t>
            </a:r>
          </a:p>
          <a:p>
            <a:pPr lvl="1"/>
            <a:r>
              <a:rPr lang="de-CH" dirty="0"/>
              <a:t>Pfingstlager CHF 50 – 150</a:t>
            </a:r>
          </a:p>
          <a:p>
            <a:pPr lvl="1"/>
            <a:r>
              <a:rPr lang="de-CH" dirty="0"/>
              <a:t>Sommerlager CHF 200 - 400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Pfadi Aarewacht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EBD-DBCC-44C4-8736-39844522B88B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467">
            <a:off x="5413519" y="1930891"/>
            <a:ext cx="3416775" cy="2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335</Words>
  <Application>Microsoft Office PowerPoint</Application>
  <PresentationFormat>Bildschirmpräsentation (4:3)</PresentationFormat>
  <Paragraphs>154</Paragraphs>
  <Slides>20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PowerPoint-Präsentation</vt:lpstr>
      <vt:lpstr>Infoanlass 2019</vt:lpstr>
      <vt:lpstr>Agenda</vt:lpstr>
      <vt:lpstr>Die Pfadi</vt:lpstr>
      <vt:lpstr>Unser Verein</vt:lpstr>
      <vt:lpstr>Treffpunkte</vt:lpstr>
      <vt:lpstr>Treffpunkte</vt:lpstr>
      <vt:lpstr>Treffpunkte</vt:lpstr>
      <vt:lpstr>Anlässe und Kosten</vt:lpstr>
      <vt:lpstr>Informationsquellen</vt:lpstr>
      <vt:lpstr>Biberstufe</vt:lpstr>
      <vt:lpstr>Wolfsstufe</vt:lpstr>
      <vt:lpstr>Pfadistufe</vt:lpstr>
      <vt:lpstr>Piostufe</vt:lpstr>
      <vt:lpstr>Roverstufe</vt:lpstr>
      <vt:lpstr>Unsere Partner</vt:lpstr>
      <vt:lpstr>Leiterausbildung</vt:lpstr>
      <vt:lpstr>Aarewacht - Shop</vt:lpstr>
      <vt:lpstr>Nächste Aktivitäten</vt:lpstr>
      <vt:lpstr>Fragerunde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Infoanlass 2015</dc:title>
  <dc:creator>Alain Messerli</dc:creator>
  <cp:lastModifiedBy>Leuchter, Nicola (STUDENTS)</cp:lastModifiedBy>
  <cp:revision>56</cp:revision>
  <dcterms:created xsi:type="dcterms:W3CDTF">2015-03-01T21:39:36Z</dcterms:created>
  <dcterms:modified xsi:type="dcterms:W3CDTF">2019-03-22T16:33:22Z</dcterms:modified>
</cp:coreProperties>
</file>